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48A54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0304" autoAdjust="0"/>
    <p:restoredTop sz="94671" autoAdjust="0"/>
  </p:normalViewPr>
  <p:slideViewPr>
    <p:cSldViewPr>
      <p:cViewPr varScale="1">
        <p:scale>
          <a:sx n="67" d="100"/>
          <a:sy n="67" d="100"/>
        </p:scale>
        <p:origin x="-228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4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9FE62-D2C5-40D4-B26C-1A9CED53E5F1}" type="datetimeFigureOut">
              <a:rPr lang="sv-SE" smtClean="0"/>
              <a:pPr/>
              <a:t>2007-02-02</a:t>
            </a:fld>
            <a:endParaRPr lang="sv-S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1BA59-8FB3-45D8-8EFE-6B4BB317DF8E}" type="slidenum">
              <a:rPr lang="sv-SE" smtClean="0"/>
              <a:pPr/>
              <a:t>‹#›</a:t>
            </a:fld>
            <a:endParaRPr lang="sv-SE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9FE62-D2C5-40D4-B26C-1A9CED53E5F1}" type="datetimeFigureOut">
              <a:rPr lang="sv-SE" smtClean="0"/>
              <a:pPr/>
              <a:t>2007-02-02</a:t>
            </a:fld>
            <a:endParaRPr lang="sv-S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1BA59-8FB3-45D8-8EFE-6B4BB317DF8E}" type="slidenum">
              <a:rPr lang="sv-SE" smtClean="0"/>
              <a:pPr/>
              <a:t>‹#›</a:t>
            </a:fld>
            <a:endParaRPr lang="sv-SE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9FE62-D2C5-40D4-B26C-1A9CED53E5F1}" type="datetimeFigureOut">
              <a:rPr lang="sv-SE" smtClean="0"/>
              <a:pPr/>
              <a:t>2007-02-02</a:t>
            </a:fld>
            <a:endParaRPr lang="sv-S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1BA59-8FB3-45D8-8EFE-6B4BB317DF8E}" type="slidenum">
              <a:rPr lang="sv-SE" smtClean="0"/>
              <a:pPr/>
              <a:t>‹#›</a:t>
            </a:fld>
            <a:endParaRPr lang="sv-SE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9FE62-D2C5-40D4-B26C-1A9CED53E5F1}" type="datetimeFigureOut">
              <a:rPr lang="sv-SE" smtClean="0"/>
              <a:pPr/>
              <a:t>2007-02-02</a:t>
            </a:fld>
            <a:endParaRPr lang="sv-S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1BA59-8FB3-45D8-8EFE-6B4BB317DF8E}" type="slidenum">
              <a:rPr lang="sv-SE" smtClean="0"/>
              <a:pPr/>
              <a:t>‹#›</a:t>
            </a:fld>
            <a:endParaRPr lang="sv-SE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9FE62-D2C5-40D4-B26C-1A9CED53E5F1}" type="datetimeFigureOut">
              <a:rPr lang="sv-SE" smtClean="0"/>
              <a:pPr/>
              <a:t>2007-02-02</a:t>
            </a:fld>
            <a:endParaRPr lang="sv-S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1BA59-8FB3-45D8-8EFE-6B4BB317DF8E}" type="slidenum">
              <a:rPr lang="sv-SE" smtClean="0"/>
              <a:pPr/>
              <a:t>‹#›</a:t>
            </a:fld>
            <a:endParaRPr lang="sv-SE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9FE62-D2C5-40D4-B26C-1A9CED53E5F1}" type="datetimeFigureOut">
              <a:rPr lang="sv-SE" smtClean="0"/>
              <a:pPr/>
              <a:t>2007-02-02</a:t>
            </a:fld>
            <a:endParaRPr lang="sv-S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1BA59-8FB3-45D8-8EFE-6B4BB317DF8E}" type="slidenum">
              <a:rPr lang="sv-SE" smtClean="0"/>
              <a:pPr/>
              <a:t>‹#›</a:t>
            </a:fld>
            <a:endParaRPr lang="sv-SE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9FE62-D2C5-40D4-B26C-1A9CED53E5F1}" type="datetimeFigureOut">
              <a:rPr lang="sv-SE" smtClean="0"/>
              <a:pPr/>
              <a:t>2007-02-02</a:t>
            </a:fld>
            <a:endParaRPr lang="sv-SE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1BA59-8FB3-45D8-8EFE-6B4BB317DF8E}" type="slidenum">
              <a:rPr lang="sv-SE" smtClean="0"/>
              <a:pPr/>
              <a:t>‹#›</a:t>
            </a:fld>
            <a:endParaRPr lang="sv-SE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9FE62-D2C5-40D4-B26C-1A9CED53E5F1}" type="datetimeFigureOut">
              <a:rPr lang="sv-SE" smtClean="0"/>
              <a:pPr/>
              <a:t>2007-02-02</a:t>
            </a:fld>
            <a:endParaRPr lang="sv-SE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1BA59-8FB3-45D8-8EFE-6B4BB317DF8E}" type="slidenum">
              <a:rPr lang="sv-SE" smtClean="0"/>
              <a:pPr/>
              <a:t>‹#›</a:t>
            </a:fld>
            <a:endParaRPr lang="sv-SE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9FE62-D2C5-40D4-B26C-1A9CED53E5F1}" type="datetimeFigureOut">
              <a:rPr lang="sv-SE" smtClean="0"/>
              <a:pPr/>
              <a:t>2007-02-02</a:t>
            </a:fld>
            <a:endParaRPr lang="sv-SE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1BA59-8FB3-45D8-8EFE-6B4BB317DF8E}" type="slidenum">
              <a:rPr lang="sv-SE" smtClean="0"/>
              <a:pPr/>
              <a:t>‹#›</a:t>
            </a:fld>
            <a:endParaRPr lang="sv-SE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9FE62-D2C5-40D4-B26C-1A9CED53E5F1}" type="datetimeFigureOut">
              <a:rPr lang="sv-SE" smtClean="0"/>
              <a:pPr/>
              <a:t>2007-02-02</a:t>
            </a:fld>
            <a:endParaRPr lang="sv-S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1BA59-8FB3-45D8-8EFE-6B4BB317DF8E}" type="slidenum">
              <a:rPr lang="sv-SE" smtClean="0"/>
              <a:pPr/>
              <a:t>‹#›</a:t>
            </a:fld>
            <a:endParaRPr lang="sv-SE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9FE62-D2C5-40D4-B26C-1A9CED53E5F1}" type="datetimeFigureOut">
              <a:rPr lang="sv-SE" smtClean="0"/>
              <a:pPr/>
              <a:t>2007-02-02</a:t>
            </a:fld>
            <a:endParaRPr lang="sv-S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1BA59-8FB3-45D8-8EFE-6B4BB317DF8E}" type="slidenum">
              <a:rPr lang="sv-SE" smtClean="0"/>
              <a:pPr/>
              <a:t>‹#›</a:t>
            </a:fld>
            <a:endParaRPr lang="sv-SE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29FE62-D2C5-40D4-B26C-1A9CED53E5F1}" type="datetimeFigureOut">
              <a:rPr lang="sv-SE" smtClean="0"/>
              <a:pPr/>
              <a:t>2007-02-02</a:t>
            </a:fld>
            <a:endParaRPr lang="sv-S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D1BA59-8FB3-45D8-8EFE-6B4BB317DF8E}" type="slidenum">
              <a:rPr lang="sv-SE" smtClean="0"/>
              <a:pPr/>
              <a:t>‹#›</a:t>
            </a:fld>
            <a:endParaRPr lang="sv-SE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Documents and Settings\Ulrika Nilsson\Mina dokument\Mina bilder\Microsoft Clip Organizer\j038675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400000">
            <a:off x="3446858" y="982266"/>
            <a:ext cx="6858000" cy="4893469"/>
          </a:xfrm>
          <a:prstGeom prst="rect">
            <a:avLst/>
          </a:prstGeom>
          <a:noFill/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ln>
            <a:noFill/>
          </a:ln>
        </p:spPr>
        <p:txBody>
          <a:bodyPr/>
          <a:lstStyle/>
          <a:p>
            <a:r>
              <a:rPr lang="sv-SE" dirty="0" smtClean="0">
                <a:solidFill>
                  <a:schemeClr val="bg2">
                    <a:lumMod val="25000"/>
                  </a:schemeClr>
                </a:solidFill>
              </a:rPr>
              <a:t>Knopar</a:t>
            </a:r>
            <a:endParaRPr lang="sv-SE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4543428" cy="4900634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sv-SE" sz="3100" b="1" dirty="0" smtClean="0">
                <a:latin typeface="+mj-lt"/>
              </a:rPr>
              <a:t>Råbandsknop:</a:t>
            </a:r>
          </a:p>
          <a:p>
            <a:pPr>
              <a:buNone/>
            </a:pPr>
            <a:endParaRPr lang="sv-SE" dirty="0" smtClean="0"/>
          </a:p>
          <a:p>
            <a:pPr marL="0" indent="0">
              <a:spcBef>
                <a:spcPts val="0"/>
              </a:spcBef>
              <a:spcAft>
                <a:spcPts val="1200"/>
              </a:spcAft>
              <a:buNone/>
            </a:pPr>
            <a:r>
              <a:rPr lang="sv-SE" dirty="0" smtClean="0"/>
              <a:t>Ta de två ändarna framför dig </a:t>
            </a:r>
            <a:br>
              <a:rPr lang="sv-SE" dirty="0" smtClean="0"/>
            </a:br>
            <a:r>
              <a:rPr lang="sv-SE" dirty="0" smtClean="0"/>
              <a:t>som ska knopas samman.</a:t>
            </a:r>
          </a:p>
          <a:p>
            <a:pPr marL="0" indent="0">
              <a:spcBef>
                <a:spcPts val="0"/>
              </a:spcBef>
              <a:spcAft>
                <a:spcPts val="1200"/>
              </a:spcAft>
              <a:buNone/>
            </a:pPr>
            <a:r>
              <a:rPr lang="sv-SE" dirty="0" smtClean="0"/>
              <a:t>Korsa dessa.</a:t>
            </a:r>
          </a:p>
          <a:p>
            <a:pPr marL="0" indent="0">
              <a:spcBef>
                <a:spcPts val="0"/>
              </a:spcBef>
              <a:spcAft>
                <a:spcPts val="1200"/>
              </a:spcAft>
              <a:buNone/>
            </a:pPr>
            <a:r>
              <a:rPr lang="sv-SE" dirty="0" smtClean="0"/>
              <a:t>Gör en rundtörn. Kolla vilken ände som kommer fram ovanpå från knopen.</a:t>
            </a:r>
          </a:p>
          <a:p>
            <a:pPr marL="0" indent="0">
              <a:spcBef>
                <a:spcPts val="0"/>
              </a:spcBef>
              <a:spcAft>
                <a:spcPts val="1200"/>
              </a:spcAft>
              <a:buNone/>
            </a:pPr>
            <a:r>
              <a:rPr lang="sv-SE" dirty="0" smtClean="0"/>
              <a:t>Lägg den ände som ligger över</a:t>
            </a:r>
            <a:br>
              <a:rPr lang="sv-SE" dirty="0" smtClean="0"/>
            </a:br>
            <a:r>
              <a:rPr lang="sv-SE" dirty="0" smtClean="0"/>
              <a:t> från den tidigare rundtörnen</a:t>
            </a:r>
          </a:p>
          <a:p>
            <a:pPr marL="0" indent="0">
              <a:spcBef>
                <a:spcPts val="0"/>
              </a:spcBef>
              <a:spcAft>
                <a:spcPts val="1200"/>
              </a:spcAft>
              <a:buNone/>
            </a:pPr>
            <a:r>
              <a:rPr lang="sv-SE" dirty="0" smtClean="0"/>
              <a:t> över den andra änden.</a:t>
            </a:r>
          </a:p>
          <a:p>
            <a:pPr marL="0" indent="0">
              <a:spcBef>
                <a:spcPts val="0"/>
              </a:spcBef>
              <a:spcAft>
                <a:spcPts val="1200"/>
              </a:spcAft>
              <a:buNone/>
            </a:pPr>
            <a:r>
              <a:rPr lang="sv-SE" dirty="0" smtClean="0"/>
              <a:t>Gör en rundtörn till, med den</a:t>
            </a:r>
            <a:br>
              <a:rPr lang="sv-SE" dirty="0" smtClean="0"/>
            </a:br>
            <a:r>
              <a:rPr lang="sv-SE" dirty="0" smtClean="0"/>
              <a:t> övre änden över.</a:t>
            </a:r>
          </a:p>
          <a:p>
            <a:pPr marL="0" indent="0">
              <a:spcBef>
                <a:spcPts val="0"/>
              </a:spcBef>
              <a:spcAft>
                <a:spcPts val="1200"/>
              </a:spcAft>
              <a:buNone/>
            </a:pPr>
            <a:r>
              <a:rPr lang="sv-SE" dirty="0" smtClean="0"/>
              <a:t>Dra ihop knopen.</a:t>
            </a:r>
          </a:p>
          <a:p>
            <a:pPr>
              <a:buNone/>
            </a:pPr>
            <a:endParaRPr lang="sv-SE" b="1" dirty="0"/>
          </a:p>
          <a:p>
            <a:pPr>
              <a:buNone/>
            </a:pPr>
            <a:r>
              <a:rPr lang="sv-SE" b="1" dirty="0" smtClean="0"/>
              <a:t>Och du har nu en färdig råbandsknop.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Andra knutar:</a:t>
            </a:r>
            <a:endParaRPr lang="sv-SE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457200" y="1785925"/>
            <a:ext cx="1685908" cy="388949"/>
          </a:xfrm>
        </p:spPr>
        <p:txBody>
          <a:bodyPr>
            <a:normAutofit fontScale="92500" lnSpcReduction="20000"/>
          </a:bodyPr>
          <a:lstStyle/>
          <a:p>
            <a:r>
              <a:rPr lang="sv-SE" dirty="0" smtClean="0">
                <a:latin typeface="+mj-lt"/>
              </a:rPr>
              <a:t>Kärringknut:</a:t>
            </a:r>
            <a:endParaRPr lang="sv-SE" dirty="0">
              <a:latin typeface="+mj-lt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/>
            <a:r>
              <a:rPr lang="sv-SE" dirty="0" smtClean="0"/>
              <a:t>Kärringknuten slås med två rundtörnar åt samma håll.</a:t>
            </a:r>
          </a:p>
          <a:p>
            <a:pPr marL="0"/>
            <a:r>
              <a:rPr lang="sv-SE" dirty="0" smtClean="0"/>
              <a:t>Kärringknuten </a:t>
            </a:r>
            <a:r>
              <a:rPr lang="sv-SE" dirty="0" smtClean="0"/>
              <a:t>är en felslagen Råbandsknop. Den är väldigt osäker att använda och bör därför helt undvikas.</a:t>
            </a:r>
            <a:endParaRPr lang="sv-SE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>
          <a:xfrm>
            <a:off x="4645025" y="1785925"/>
            <a:ext cx="1355735" cy="388948"/>
          </a:xfrm>
        </p:spPr>
        <p:txBody>
          <a:bodyPr>
            <a:normAutofit fontScale="92500" lnSpcReduction="20000"/>
          </a:bodyPr>
          <a:lstStyle/>
          <a:p>
            <a:r>
              <a:rPr lang="sv-SE" dirty="0" smtClean="0"/>
              <a:t>Tjuvknut:</a:t>
            </a:r>
            <a:endParaRPr lang="sv-SE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sv-SE" dirty="0" smtClean="0"/>
              <a:t>Sticker man in änden från fel håll genom lärkhuvudet hamnar de korta ändarna på olika sidor om knopen</a:t>
            </a:r>
            <a:r>
              <a:rPr lang="sv-SE" smtClean="0"/>
              <a:t>. </a:t>
            </a:r>
            <a:endParaRPr lang="sv-SE" dirty="0"/>
          </a:p>
          <a:p>
            <a:pPr marL="0">
              <a:buNone/>
            </a:pPr>
            <a:r>
              <a:rPr lang="sv-SE" dirty="0" smtClean="0"/>
              <a:t>Om man slår en Råbandsknop med hjälp av ett lärkhuvud,</a:t>
            </a:r>
            <a:br>
              <a:rPr lang="sv-SE" dirty="0" smtClean="0"/>
            </a:br>
            <a:r>
              <a:rPr lang="sv-SE" dirty="0" smtClean="0"/>
              <a:t>gör man fel och får en tjuvknut som väldigt lätt går upp.</a:t>
            </a:r>
            <a:br>
              <a:rPr lang="sv-SE" dirty="0" smtClean="0"/>
            </a:br>
            <a:endParaRPr lang="sv-SE" dirty="0" smtClean="0"/>
          </a:p>
          <a:p>
            <a:endParaRPr lang="sv-SE" dirty="0"/>
          </a:p>
          <a:p>
            <a:endParaRPr lang="sv-SE" dirty="0"/>
          </a:p>
        </p:txBody>
      </p:sp>
      <p:pic>
        <p:nvPicPr>
          <p:cNvPr id="2062" name="Picture 14" descr="C:\Documents and Settings\Ulrika Nilsson\Mina dokument\Mina bilder\Microsoft Clip Organizer\j0352627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3496240" flipH="1">
            <a:off x="7031969" y="304153"/>
            <a:ext cx="1974604" cy="1713755"/>
          </a:xfrm>
          <a:prstGeom prst="rect">
            <a:avLst/>
          </a:prstGeom>
          <a:noFill/>
        </p:spPr>
      </p:pic>
      <p:pic>
        <p:nvPicPr>
          <p:cNvPr id="2064" name="Picture 16" descr="C:\Documents and Settings\Ulrika Nilsson\Mina dokument\Mina bilder\Microsoft Clip Organizer\j0307901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736195">
            <a:off x="-226544" y="5600245"/>
            <a:ext cx="2315791" cy="8201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</TotalTime>
  <Words>73</Words>
  <Application>Microsoft Office PowerPoint</Application>
  <PresentationFormat>Bildspel på skärmen (4:3)</PresentationFormat>
  <Paragraphs>19</Paragraphs>
  <Slides>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Bildrubriker</vt:lpstr>
      </vt:variant>
      <vt:variant>
        <vt:i4>2</vt:i4>
      </vt:variant>
    </vt:vector>
  </HeadingPairs>
  <TitlesOfParts>
    <vt:vector size="3" baseType="lpstr">
      <vt:lpstr>Office Theme</vt:lpstr>
      <vt:lpstr>Knopar</vt:lpstr>
      <vt:lpstr>Andra knutar: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 Nilsson</dc:creator>
  <cp:lastModifiedBy>U Nilsson</cp:lastModifiedBy>
  <cp:revision>36</cp:revision>
  <dcterms:created xsi:type="dcterms:W3CDTF">2006-12-18T13:18:15Z</dcterms:created>
  <dcterms:modified xsi:type="dcterms:W3CDTF">2007-02-02T15:25:08Z</dcterms:modified>
</cp:coreProperties>
</file>